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7A046-476F-FEC3-6B4F-C2BF17B1A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67015"/>
            <a:ext cx="9144000" cy="174294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718AE-8D7C-505C-6C8F-A49F33626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0CC54-B247-B07E-C8AD-2E87C3089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1006-AF35-804F-931D-345367DC1D1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89BF1-239A-645B-BBD5-3FB1FCC18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B08FD-2190-611C-2D5E-525C2AE7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8C6-3EE5-4942-AD5D-FE4D1BCA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2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493E2-2772-46F4-2E1F-3CBF30A0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410CC-D206-4374-E236-2DBCCDB6C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25929-3A95-9B78-8B85-39683AB7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1006-AF35-804F-931D-345367DC1D1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9B908-8A7C-4679-9809-966281E86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ADA35-4762-5BFB-3CF7-5B65E1A9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8C6-3EE5-4942-AD5D-FE4D1BCA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8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B2C3D-8D08-EA3F-3733-DD4CBADE6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DDCE7-1336-C923-6ADC-3A6817CA2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B85C1-2024-75F2-A64A-5B294AF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1006-AF35-804F-931D-345367DC1D1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236C-1D5E-AA09-9CB2-780E8985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BBB1E-9F8B-A1DC-6A28-18AB7E4F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8C6-3EE5-4942-AD5D-FE4D1BCA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2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5C7F-612E-A28B-AB52-F6848152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785F-71BD-9E2D-CC6F-274B29F51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4056E-1A72-88DE-6C90-460352D0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1006-AF35-804F-931D-345367DC1D1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9F743-1B37-5C62-3DF9-EE0A54923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4A1E5-765F-358C-CEED-ECA293A2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8C6-3EE5-4942-AD5D-FE4D1BCA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2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953DC-BEA2-CA89-EA2D-18E703E95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69" y="1709736"/>
            <a:ext cx="5720595" cy="2852737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139D7-8AF8-E00D-098C-9BDE3D824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35687" y="2386012"/>
            <a:ext cx="345889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19F1A-F187-690B-492D-B0859A10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1006-AF35-804F-931D-345367DC1D1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29D1A-1415-D5FF-3852-8062A013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CE823-FA68-2B15-6DDA-BF40CD5E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8C6-3EE5-4942-AD5D-FE4D1BCAE1D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85ECF-9CF2-CCC6-719D-D0F0600CA124}"/>
              </a:ext>
            </a:extLst>
          </p:cNvPr>
          <p:cNvSpPr/>
          <p:nvPr userDrawn="1"/>
        </p:nvSpPr>
        <p:spPr>
          <a:xfrm>
            <a:off x="7253416" y="1709736"/>
            <a:ext cx="45719" cy="2852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5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A5BC-8C05-389C-3054-3FF17014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BEDB3-D157-47F9-4AAA-012CC9ED5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B0DF3-8F33-C4AC-C0FC-71AF21ADB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FEF73-FA2F-07DE-A214-03DF0EE8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1006-AF35-804F-931D-345367DC1D1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B43B5-6F73-76B0-F08D-C65C7657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E427B-C0C2-C233-C013-3EDA990D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8C6-3EE5-4942-AD5D-FE4D1BCA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BC69-CDA2-544A-E91B-BEBF7288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C8731-3751-F698-B23C-EC2EF4458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A0B3F-25F2-6805-92F5-6B0F2883C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43048-55E0-83F6-EAF8-3E7D0C30E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83DC6-9C24-D062-6165-D1135D3EE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E9BEE-4888-E9E2-3C70-9C7AAF74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1006-AF35-804F-931D-345367DC1D1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F4C0B0-02DB-AC83-1C87-54B61654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81CC87-7BDC-0D6A-F9AF-0D5C9976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8C6-3EE5-4942-AD5D-FE4D1BCA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8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37F75-B89E-9873-56D7-87BC438E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B17B2-B7EC-6C6D-3129-E892B560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1006-AF35-804F-931D-345367DC1D1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56E2F-C757-8F79-F266-B1955B4A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F53D2-8C3D-182B-7858-4CDB4D01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8C6-3EE5-4942-AD5D-FE4D1BCA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A15FB-9D56-78B7-EE67-F9E9F723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1006-AF35-804F-931D-345367DC1D1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7B840-D750-8F64-8776-0BD36E7B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FC8A9-2E2F-41AE-EE2A-5D6A72CF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8C6-3EE5-4942-AD5D-FE4D1BCA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8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1655-14AB-0C3F-AC20-D71904B4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DB05-4DAF-BF7A-A4A4-D88DAC619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DA3C4-1502-22BF-89CF-0C2FE7D6C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4DA39-16AB-60D3-FDD1-CB14DAD4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1006-AF35-804F-931D-345367DC1D1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D7EDA-F72A-C110-1BB0-09846518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60F0D-C177-ABB5-A667-6A6027F72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8C6-3EE5-4942-AD5D-FE4D1BCA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1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8125D-B621-58B9-8F34-04BCCABB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F9310-5F2A-1A4B-3DCF-69CC5BE0C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201FB2-D5A6-E827-FB5C-2FDC1B335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2A5D-3C67-1CEC-D56C-1A26D33E9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1006-AF35-804F-931D-345367DC1D1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1D894-5678-06E1-3835-390F3153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40E18-8C39-1723-531B-15F10BAA0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18C6-3EE5-4942-AD5D-FE4D1BCA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8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626483-4AD1-BB33-E960-BF3BD736F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52ACB-9D6A-FA21-5E84-D79AE9A54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4A60D-5A39-56D9-A1EA-7513F9D7E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DF1006-AF35-804F-931D-345367DC1D1B}" type="datetimeFigureOut">
              <a:rPr lang="en-US" smtClean="0"/>
              <a:t>7/15/25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B567C-5748-670D-5406-A1786E920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434D-F2A6-509E-D4BB-75ABD04F3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6018C6-3EE5-4942-AD5D-FE4D1BCA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5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101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01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01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01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01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01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F2F7-3214-88D6-CD26-2BC79840B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6B86A-00F8-2786-D2D0-49F14FF255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8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92BA62E8-AF00-EC4D-8062-659086F27BFF}" vid="{B2C6BDC1-9730-7140-8B7D-725056C5E1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Oliver Calvert</dc:creator>
  <cp:lastModifiedBy>Oliver Calvert</cp:lastModifiedBy>
  <cp:revision>1</cp:revision>
  <dcterms:created xsi:type="dcterms:W3CDTF">2025-07-15T07:46:40Z</dcterms:created>
  <dcterms:modified xsi:type="dcterms:W3CDTF">2025-07-15T07:47:35Z</dcterms:modified>
</cp:coreProperties>
</file>